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8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804" r:id="rId81"/>
    <p:sldId id="805" r:id="rId82"/>
    <p:sldId id="758" r:id="rId83"/>
    <p:sldId id="532" r:id="rId84"/>
    <p:sldId id="697" r:id="rId85"/>
    <p:sldId id="534" r:id="rId86"/>
    <p:sldId id="698" r:id="rId87"/>
    <p:sldId id="618" r:id="rId88"/>
    <p:sldId id="699" r:id="rId89"/>
    <p:sldId id="696" r:id="rId90"/>
    <p:sldId id="535" r:id="rId91"/>
    <p:sldId id="700" r:id="rId92"/>
    <p:sldId id="701" r:id="rId93"/>
    <p:sldId id="619" r:id="rId94"/>
    <p:sldId id="403" r:id="rId95"/>
    <p:sldId id="511" r:id="rId96"/>
    <p:sldId id="512" r:id="rId97"/>
    <p:sldId id="520" r:id="rId98"/>
    <p:sldId id="513" r:id="rId99"/>
    <p:sldId id="514" r:id="rId100"/>
    <p:sldId id="352" r:id="rId101"/>
    <p:sldId id="515" r:id="rId102"/>
    <p:sldId id="516" r:id="rId103"/>
    <p:sldId id="517" r:id="rId104"/>
    <p:sldId id="518" r:id="rId105"/>
    <p:sldId id="357" r:id="rId106"/>
    <p:sldId id="519" r:id="rId107"/>
    <p:sldId id="359" r:id="rId108"/>
    <p:sldId id="361" r:id="rId109"/>
    <p:sldId id="530" r:id="rId110"/>
    <p:sldId id="768" r:id="rId111"/>
    <p:sldId id="738" r:id="rId112"/>
    <p:sldId id="789" r:id="rId113"/>
    <p:sldId id="733" r:id="rId114"/>
    <p:sldId id="742" r:id="rId115"/>
    <p:sldId id="741" r:id="rId116"/>
    <p:sldId id="739" r:id="rId117"/>
    <p:sldId id="744" r:id="rId118"/>
    <p:sldId id="736" r:id="rId119"/>
    <p:sldId id="745" r:id="rId120"/>
    <p:sldId id="784" r:id="rId121"/>
    <p:sldId id="770" r:id="rId122"/>
    <p:sldId id="771" r:id="rId123"/>
    <p:sldId id="790" r:id="rId124"/>
    <p:sldId id="772" r:id="rId125"/>
    <p:sldId id="774" r:id="rId126"/>
    <p:sldId id="791" r:id="rId127"/>
    <p:sldId id="773" r:id="rId128"/>
    <p:sldId id="775" r:id="rId129"/>
    <p:sldId id="793" r:id="rId130"/>
    <p:sldId id="792" r:id="rId131"/>
    <p:sldId id="783" r:id="rId132"/>
    <p:sldId id="750" r:id="rId133"/>
    <p:sldId id="807" r:id="rId134"/>
    <p:sldId id="620" r:id="rId135"/>
    <p:sldId id="621" r:id="rId136"/>
    <p:sldId id="760" r:id="rId137"/>
    <p:sldId id="536" r:id="rId138"/>
    <p:sldId id="702" r:id="rId139"/>
    <p:sldId id="726" r:id="rId140"/>
    <p:sldId id="704" r:id="rId141"/>
    <p:sldId id="622" r:id="rId142"/>
    <p:sldId id="705" r:id="rId143"/>
    <p:sldId id="706" r:id="rId144"/>
    <p:sldId id="707" r:id="rId145"/>
    <p:sldId id="708" r:id="rId146"/>
    <p:sldId id="372" r:id="rId147"/>
    <p:sldId id="624" r:id="rId148"/>
    <p:sldId id="709" r:id="rId149"/>
    <p:sldId id="710" r:id="rId150"/>
    <p:sldId id="711" r:id="rId151"/>
    <p:sldId id="761" r:id="rId152"/>
    <p:sldId id="625" r:id="rId153"/>
    <p:sldId id="540" r:id="rId154"/>
    <p:sldId id="712" r:id="rId155"/>
    <p:sldId id="541" r:id="rId156"/>
    <p:sldId id="626" r:id="rId157"/>
    <p:sldId id="806" r:id="rId158"/>
    <p:sldId id="802" r:id="rId159"/>
    <p:sldId id="395" r:id="rId160"/>
    <p:sldId id="390" r:id="rId161"/>
    <p:sldId id="393" r:id="rId162"/>
    <p:sldId id="713" r:id="rId163"/>
    <p:sldId id="714" r:id="rId164"/>
    <p:sldId id="715" r:id="rId165"/>
    <p:sldId id="727" r:id="rId166"/>
    <p:sldId id="538" r:id="rId167"/>
    <p:sldId id="396" r:id="rId168"/>
    <p:sldId id="786" r:id="rId169"/>
    <p:sldId id="776" r:id="rId170"/>
    <p:sldId id="777" r:id="rId171"/>
    <p:sldId id="803" r:id="rId172"/>
    <p:sldId id="795" r:id="rId173"/>
    <p:sldId id="796" r:id="rId174"/>
    <p:sldId id="797" r:id="rId175"/>
    <p:sldId id="628" r:id="rId176"/>
    <p:sldId id="729" r:id="rId177"/>
    <p:sldId id="728" r:id="rId178"/>
    <p:sldId id="787" r:id="rId179"/>
    <p:sldId id="629" r:id="rId180"/>
    <p:sldId id="779" r:id="rId181"/>
    <p:sldId id="798" r:id="rId182"/>
    <p:sldId id="800" r:id="rId183"/>
    <p:sldId id="799" r:id="rId184"/>
    <p:sldId id="778" r:id="rId185"/>
    <p:sldId id="323" r:id="rId186"/>
    <p:sldId id="329" r:id="rId187"/>
    <p:sldId id="639" r:id="rId188"/>
    <p:sldId id="371" r:id="rId189"/>
    <p:sldId id="640" r:id="rId190"/>
    <p:sldId id="641" r:id="rId191"/>
    <p:sldId id="377" r:id="rId192"/>
    <p:sldId id="642" r:id="rId193"/>
    <p:sldId id="379" r:id="rId194"/>
    <p:sldId id="381" r:id="rId195"/>
    <p:sldId id="382" r:id="rId196"/>
    <p:sldId id="643" r:id="rId197"/>
    <p:sldId id="384" r:id="rId198"/>
    <p:sldId id="385" r:id="rId199"/>
    <p:sldId id="644" r:id="rId200"/>
    <p:sldId id="391" r:id="rId201"/>
    <p:sldId id="392" r:id="rId202"/>
    <p:sldId id="645" r:id="rId203"/>
    <p:sldId id="646" r:id="rId204"/>
    <p:sldId id="394" r:id="rId205"/>
    <p:sldId id="647" r:id="rId206"/>
    <p:sldId id="398" r:id="rId207"/>
    <p:sldId id="400" r:id="rId208"/>
    <p:sldId id="413" r:id="rId209"/>
    <p:sldId id="648" r:id="rId210"/>
    <p:sldId id="328" r:id="rId211"/>
    <p:sldId id="404" r:id="rId212"/>
    <p:sldId id="649" r:id="rId213"/>
    <p:sldId id="785" r:id="rId214"/>
    <p:sldId id="766" r:id="rId215"/>
    <p:sldId id="732" r:id="rId216"/>
    <p:sldId id="258" r:id="rId217"/>
    <p:sldId id="557" r:id="rId218"/>
    <p:sldId id="580" r:id="rId219"/>
    <p:sldId id="443" r:id="rId220"/>
    <p:sldId id="431" r:id="rId221"/>
    <p:sldId id="484" r:id="rId222"/>
    <p:sldId id="466" r:id="rId223"/>
    <p:sldId id="430" r:id="rId224"/>
    <p:sldId id="432" r:id="rId225"/>
    <p:sldId id="426" r:id="rId226"/>
    <p:sldId id="425" r:id="rId2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804"/>
            <p14:sldId id="80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Playgrounds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807"/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803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57"/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/>
    <p:restoredTop sz="92788"/>
  </p:normalViewPr>
  <p:slideViewPr>
    <p:cSldViewPr snapToGrid="0">
      <p:cViewPr varScale="1">
        <p:scale>
          <a:sx n="135" d="100"/>
          <a:sy n="135" d="100"/>
        </p:scale>
        <p:origin x="195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microsoft.com/office/2018/10/relationships/authors" Target="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DDF6-71C6-1928-6FA8-7B8B5DAC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3AC27C-7EE4-2852-529E-753D1BC6B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AE36A-1355-2BD9-7DAF-88992CDED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62440-78C5-6D0A-B079-66F032A96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53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2/16/26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66.png"/><Relationship Id="rId4" Type="http://schemas.openxmlformats.org/officeDocument/2006/relationships/image" Target="../media/image10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66.png"/><Relationship Id="rId4" Type="http://schemas.openxmlformats.org/officeDocument/2006/relationships/image" Target="../media/image10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8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8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2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4.png"/><Relationship Id="rId9" Type="http://schemas.openxmlformats.org/officeDocument/2006/relationships/image" Target="../media/image118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323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concatenation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102487" y="2981866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guardrails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623870" y="486681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generalize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04270" y="304334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08269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04270" y="3466480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153382" y="3398982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AE4DE-3F3E-765B-DC8B-E1ED2C111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9548791-78D5-A569-B6B4-9A031D68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5B94F4-29FA-0A20-0CCF-B4C3FD4C4AD9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0BDFAC-4441-BD61-7780-7C5E0FA35AD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9FBBE4-176C-ED62-2314-1BC9011BE716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A5FD00-4206-2096-233E-36F86FFF747E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7D8267-0BE3-2562-EA47-9BF7F4586CE6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2E0CC-5DE0-0F15-21CB-6507E13E3408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6A96FE-E98F-33FC-7998-2B935EA73AE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7CF5E5-D86B-B1EA-2627-1F5E80A1CC2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EBAA82-342C-60C2-E000-02040568837B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02CB4-C601-FE46-387F-2C607D1E6985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A1B468-3DB9-7D15-6CA4-FC3F7C101E52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EE8034-B960-DC9B-0327-A78E9A93DC4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495305-F94B-F4EE-E4F7-B2BE954F0CBB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B9F1EF-1515-1EBB-67A9-C0AE4D28C3D2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62A7EA-D881-8299-F40F-3284CA081A46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6B6AAB-DB8C-3A1A-BC1B-94186E42E294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EAC67E-8A6F-F2A2-EC90-735A0291DE05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839C04-DD36-FCF2-E2CD-4E33B67B32D8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5F388B-0187-05ED-C55D-DCF3AF30C36A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2987764" y="1713860"/>
            <a:ext cx="717533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</a:p>
          <a:p>
            <a:pPr>
              <a:buNone/>
            </a:pPr>
            <a:r>
              <a:rPr lang="en-US">
                <a:solidFill>
                  <a:srgbClr val="080808"/>
                </a:solidFill>
                <a:latin typeface="Fira Code" pitchFamily="49" charset="0"/>
              </a:rPr>
              <a:t>- 🟣 refactoring process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5B9E431-1706-1A37-4130-D7820391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5" y="1050205"/>
            <a:ext cx="5642055" cy="5660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B5D5E-46D3-3517-0E02-0A32BA65C920}"/>
              </a:ext>
            </a:extLst>
          </p:cNvPr>
          <p:cNvSpPr txBox="1"/>
          <p:nvPr/>
        </p:nvSpPr>
        <p:spPr>
          <a:xfrm>
            <a:off x="113545" y="587257"/>
            <a:ext cx="4437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Using TDD process</a:t>
            </a:r>
            <a:endParaRPr lang="en-US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FF76E3-F9B6-ABA1-7AC6-EAC2A528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0" y="1050205"/>
            <a:ext cx="5854086" cy="55776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396EF-D074-537F-3819-BA2CCF554825}"/>
              </a:ext>
            </a:extLst>
          </p:cNvPr>
          <p:cNvSpPr txBox="1"/>
          <p:nvPr/>
        </p:nvSpPr>
        <p:spPr>
          <a:xfrm>
            <a:off x="6252988" y="587257"/>
            <a:ext cx="5243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latin typeface="Menlo-Regular" panose="020B0609030804020204" pitchFamily="49" charset="0"/>
              </a:rPr>
              <a:t>🟣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Following refactoring process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7BC6E-B73F-785F-C824-E771E350E4D0}"/>
              </a:ext>
            </a:extLst>
          </p:cNvPr>
          <p:cNvSpPr txBox="1"/>
          <p:nvPr/>
        </p:nvSpPr>
        <p:spPr>
          <a:xfrm>
            <a:off x="4216012" y="124309"/>
            <a:ext cx="633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Easy to see which process we’re in</a:t>
            </a:r>
          </a:p>
        </p:txBody>
      </p:sp>
    </p:spTree>
    <p:extLst>
      <p:ext uri="{BB962C8B-B14F-4D97-AF65-F5344CB8AC3E}">
        <p14:creationId xmlns:p14="http://schemas.microsoft.com/office/powerpoint/2010/main" val="15218409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BFD81-03B5-1D46-CFED-59A926F6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2439" flipH="1">
            <a:off x="10919986" y="1324880"/>
            <a:ext cx="1743818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F4036-0B69-5E59-6376-83B5F80D08E1}"/>
              </a:ext>
            </a:extLst>
          </p:cNvPr>
          <p:cNvSpPr txBox="1"/>
          <p:nvPr/>
        </p:nvSpPr>
        <p:spPr>
          <a:xfrm>
            <a:off x="1053297" y="2274838"/>
            <a:ext cx="99079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Please read the project description file and give us suggestions on what technologies we can use to interface with the email.</a:t>
            </a:r>
          </a:p>
          <a:p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0ECEC2-568E-743D-DE15-420F403DA220}"/>
              </a:ext>
            </a:extLst>
          </p:cNvPr>
          <p:cNvSpPr/>
          <p:nvPr/>
        </p:nvSpPr>
        <p:spPr>
          <a:xfrm>
            <a:off x="918735" y="3032035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E203C-915A-58C0-23B4-44B01A2479AF}"/>
              </a:ext>
            </a:extLst>
          </p:cNvPr>
          <p:cNvSpPr txBox="1"/>
          <p:nvPr/>
        </p:nvSpPr>
        <p:spPr>
          <a:xfrm>
            <a:off x="5618056" y="3475421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Notice Answer Injection?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7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1474941" y="5654103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384608" y="369590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411499" y="494694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465516" y="6013324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modalities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C166C-4FE8-1F3B-30BE-66917EB6058D}"/>
              </a:ext>
            </a:extLst>
          </p:cNvPr>
          <p:cNvSpPr txBox="1"/>
          <p:nvPr/>
        </p:nvSpPr>
        <p:spPr>
          <a:xfrm>
            <a:off x="2983347" y="3950336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less AI is better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7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52D8-1919-4B57-6179-2F819FE8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FCADED-7E7C-A819-3A1A-35BB380F04BE}"/>
              </a:ext>
            </a:extLst>
          </p:cNvPr>
          <p:cNvSpPr txBox="1"/>
          <p:nvPr/>
        </p:nvSpPr>
        <p:spPr>
          <a:xfrm>
            <a:off x="2663616" y="2007555"/>
            <a:ext cx="71016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“We need to keep our project dependencies up to date.</a:t>
            </a:r>
            <a:br>
              <a:rPr lang="en-US" sz="44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What are our options?”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0C6CD-5D4D-CFCC-0D1F-DF3184AF24CC}"/>
              </a:ext>
            </a:extLst>
          </p:cNvPr>
          <p:cNvSpPr txBox="1"/>
          <p:nvPr/>
        </p:nvSpPr>
        <p:spPr>
          <a:xfrm>
            <a:off x="768062" y="963549"/>
            <a:ext cx="10892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Example – Keeping Dependencies Updated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59206-12F2-90CE-65D1-468A8716990C}"/>
              </a:ext>
            </a:extLst>
          </p:cNvPr>
          <p:cNvSpPr txBox="1"/>
          <p:nvPr/>
        </p:nvSpPr>
        <p:spPr>
          <a:xfrm>
            <a:off x="4263130" y="4759720"/>
            <a:ext cx="609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AI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5601A4-B557-4546-A56C-298D30EA65BD}"/>
              </a:ext>
            </a:extLst>
          </p:cNvPr>
          <p:cNvSpPr txBox="1"/>
          <p:nvPr/>
        </p:nvSpPr>
        <p:spPr>
          <a:xfrm>
            <a:off x="4263130" y="5269404"/>
            <a:ext cx="609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Dependabot or Renovate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E7E1F2-AB37-31D8-BBBF-CD5FE42AD449}"/>
              </a:ext>
            </a:extLst>
          </p:cNvPr>
          <p:cNvSpPr txBox="1"/>
          <p:nvPr/>
        </p:nvSpPr>
        <p:spPr>
          <a:xfrm>
            <a:off x="4263130" y="4250036"/>
            <a:ext cx="609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manually update dependencies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A1E2B9-6E4D-35C1-7DA9-6494D5D200DD}"/>
              </a:ext>
            </a:extLst>
          </p:cNvPr>
          <p:cNvSpPr/>
          <p:nvPr/>
        </p:nvSpPr>
        <p:spPr>
          <a:xfrm>
            <a:off x="4544079" y="5325856"/>
            <a:ext cx="3420275" cy="40521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2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  <p:bldP spid="1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73498-A24F-3027-CA36-0229CF31A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055BF3-661B-97B7-866C-D4AE37618EB2}"/>
              </a:ext>
            </a:extLst>
          </p:cNvPr>
          <p:cNvSpPr txBox="1"/>
          <p:nvPr/>
        </p:nvSpPr>
        <p:spPr>
          <a:xfrm>
            <a:off x="1915722" y="2098282"/>
            <a:ext cx="8360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“We need to run linter and have common problems fixed”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2F19E-4C6C-BB6B-0DA9-01640982E586}"/>
              </a:ext>
            </a:extLst>
          </p:cNvPr>
          <p:cNvSpPr txBox="1"/>
          <p:nvPr/>
        </p:nvSpPr>
        <p:spPr>
          <a:xfrm>
            <a:off x="4081960" y="959880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Example - Linting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9E3BE-F164-92B1-7468-04C42937D36D}"/>
              </a:ext>
            </a:extLst>
          </p:cNvPr>
          <p:cNvSpPr txBox="1"/>
          <p:nvPr/>
        </p:nvSpPr>
        <p:spPr>
          <a:xfrm>
            <a:off x="4263130" y="3854049"/>
            <a:ext cx="609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ask AI to run linter and fix issues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F3D86-52B9-D61B-7998-AB20DCC5125A}"/>
              </a:ext>
            </a:extLst>
          </p:cNvPr>
          <p:cNvSpPr txBox="1"/>
          <p:nvPr/>
        </p:nvSpPr>
        <p:spPr>
          <a:xfrm>
            <a:off x="4263130" y="4484826"/>
            <a:ext cx="7130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git hook that runs linter automatically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E74CACE-21E4-0D55-24C9-AE3EE16BC97A}"/>
              </a:ext>
            </a:extLst>
          </p:cNvPr>
          <p:cNvSpPr/>
          <p:nvPr/>
        </p:nvSpPr>
        <p:spPr>
          <a:xfrm>
            <a:off x="4527651" y="4513052"/>
            <a:ext cx="4914299" cy="46166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086D0-4ADD-8DB0-DD3D-FB91AF9668DC}"/>
              </a:ext>
            </a:extLst>
          </p:cNvPr>
          <p:cNvSpPr txBox="1"/>
          <p:nvPr/>
        </p:nvSpPr>
        <p:spPr>
          <a:xfrm>
            <a:off x="5237463" y="4946491"/>
            <a:ext cx="3844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auto-fix on (for safe fixes)</a:t>
            </a:r>
          </a:p>
        </p:txBody>
      </p:sp>
    </p:spTree>
    <p:extLst>
      <p:ext uri="{BB962C8B-B14F-4D97-AF65-F5344CB8AC3E}">
        <p14:creationId xmlns:p14="http://schemas.microsoft.com/office/powerpoint/2010/main" val="3074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14" grpId="0" animBg="1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905582" y="2551837"/>
            <a:ext cx="89596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108361</TotalTime>
  <Words>8537</Words>
  <Application>Microsoft Macintosh PowerPoint</Application>
  <PresentationFormat>Widescreen</PresentationFormat>
  <Paragraphs>1431</Paragraphs>
  <Slides>226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226</vt:i4>
      </vt:variant>
    </vt:vector>
  </HeadingPairs>
  <TitlesOfParts>
    <vt:vector size="243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932</cp:revision>
  <dcterms:created xsi:type="dcterms:W3CDTF">2023-11-14T16:04:34Z</dcterms:created>
  <dcterms:modified xsi:type="dcterms:W3CDTF">2026-02-16T18:57:20Z</dcterms:modified>
</cp:coreProperties>
</file>